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>
        <p:scale>
          <a:sx n="96" d="100"/>
          <a:sy n="96" d="100"/>
        </p:scale>
        <p:origin x="-1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F8C5DA5-984C-45E9-B495-640618DDE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A39095CE-7F4A-4EA4-811B-951F3D849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49F167A8-AB04-471D-A50B-D0064184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306FE11-8AB8-4E57-BCC1-1AAFAD1C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43837E4-ED40-4710-BE40-0B8C6582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5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3E8A09D-CBC1-4A85-9431-21D0B860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0DEE0AD5-18AC-46C9-BA87-3FF566FF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4E82DF4D-E8AD-40EB-8BC8-DFDF87B2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8D4602B-43FD-4ABA-B711-84E90696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4AD43C9-5E93-441D-B9C3-B0D70086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74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950F0416-E278-4FA8-8EF9-3D3C4BC95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055B405C-14E2-44F2-B37B-23AEA6F1E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67AF9CD6-FBF8-4E49-B2BD-09FF4B05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24C8A037-A502-4747-A58C-A29F0134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2CAD4F2-6FAE-4C66-883E-C6384DC9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96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1432D19-A5A8-414B-96F1-A53D4CFB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8BEF43E-ECEA-401D-BBA0-9A640A3C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9BD58CDC-2C32-48FB-88A4-FA7BC5C6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43C8D3C6-BDF4-4EE0-9A2E-06739FB2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2DF67A7-E805-4F24-AA15-937FA5B7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73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08A8429-7EE7-4DCA-9212-CD53B041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096A55B7-D937-4B6C-9373-F05C96A7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09427BF-8124-4811-97A2-DE203C23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74A0B04-41EA-4B5E-975D-0C2184DB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F7359C4-EBA0-4E57-AD3A-9E416EBA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27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1CF9921-2687-44B1-B565-1B3A244F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F95BEA87-E427-4C11-9BFD-BE41067E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045A97B5-9662-48D3-83DA-22BF34A36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0E510EB0-0FF3-454C-90B3-EB20D3F9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9B054832-6913-4747-854A-BDFBF5E8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617A1D02-4E79-4B95-B438-04A6131B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54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D8C492E-12A6-488A-B62F-243D372F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A0CA2B5-B305-4EFA-BAC8-D51BDA47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22AB1E2A-6705-4C74-96A6-F9BBF94F2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7812FA76-D4BF-4DA2-9E19-8BB35E852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7FD7B29B-C5C6-486C-8F16-C4605D888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FFC825F1-5F87-4E04-93E9-7EAE479E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14C2B07E-73FC-487D-AB60-22AD4902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AF3443E8-EB0A-4410-BF58-48172A89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58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2275798-FC53-4204-8B54-BE25C5D9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D27C979F-C8C2-442C-954B-1B9CC439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67E871E1-032A-4DCE-B32F-7846B0E6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F5D0F8AA-D28B-4F44-BB5D-6996930B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22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72B0A161-C6F4-44BF-909F-98D9FA8E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8A5072BC-E186-4756-9C92-886C0D3D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7E1C7D90-EDE5-45DF-B58E-7816494D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88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E646A05-6A35-4C2D-9E2E-3D46AC9C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BEB8DBF-651B-43D7-A16F-8B0B97E62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CDAE9222-AA2B-4BA2-8EA0-02227E01A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8F4BE1CB-CB67-4039-B503-EA233499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BE8FAC0C-82A2-4284-9C4E-0EFAD692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1E2A336E-35DB-40EF-8DA0-6F930EB2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66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238F33A-E934-4F44-B312-40A43973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3F5C4B98-20B0-4A3C-B9C7-0506A63E7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354EEE91-3A2C-4584-ABC7-1F3D1EB6A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251AAD12-DCB9-4160-A2EC-B8B3F527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8BC84C63-8638-4FEB-B293-D8482008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C5532342-2CCF-4112-AB4F-F9F93CEF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DDD7B02A-A050-4B02-ABA0-0486836F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37FE0A2-B0FB-4369-B8AE-08099E9CD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07BB2393-05FC-4781-8D22-1272FE516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A3D3-3BCA-4D69-8481-63F8590FE3AE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F8F26A8-DAA8-4A32-8114-E9A753C1B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0F4066E-8C55-4D44-A3C2-C18639364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E5AC-940A-42ED-AB29-681E1D4BCF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662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DC13ED51-5E12-474C-8FC2-A9862CA77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3" b="8622"/>
          <a:stretch/>
        </p:blipFill>
        <p:spPr>
          <a:xfrm>
            <a:off x="0" y="620890"/>
            <a:ext cx="12192000" cy="5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6311F3F8-4C5D-45FC-8EC2-FD4A51007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6" b="8621"/>
          <a:stretch/>
        </p:blipFill>
        <p:spPr>
          <a:xfrm>
            <a:off x="0" y="553156"/>
            <a:ext cx="12192000" cy="57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9551B6E4-72C1-4157-9920-B18B19C72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6" b="9256"/>
          <a:stretch/>
        </p:blipFill>
        <p:spPr>
          <a:xfrm>
            <a:off x="0" y="541867"/>
            <a:ext cx="12192000" cy="56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8B8E008A-2F19-45B2-92E7-166FA2A45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5" b="8646"/>
          <a:stretch/>
        </p:blipFill>
        <p:spPr>
          <a:xfrm>
            <a:off x="0" y="587022"/>
            <a:ext cx="12192000" cy="56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09A16CBC-B905-4D07-9ED2-E1D60A694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7" b="8951"/>
          <a:stretch/>
        </p:blipFill>
        <p:spPr>
          <a:xfrm>
            <a:off x="0" y="508000"/>
            <a:ext cx="12192000" cy="57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4CA4C706-0960-479C-8CBB-9BDBAF097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6" b="9445"/>
          <a:stretch/>
        </p:blipFill>
        <p:spPr>
          <a:xfrm>
            <a:off x="0" y="553156"/>
            <a:ext cx="12192000" cy="5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C47E1692-29D5-4ACB-BABC-D6DE64689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7" b="9610"/>
          <a:stretch/>
        </p:blipFill>
        <p:spPr>
          <a:xfrm>
            <a:off x="0" y="654756"/>
            <a:ext cx="12192000" cy="55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EF656413-FDE4-48E1-8E24-1CB74AE50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2" b="7987"/>
          <a:stretch/>
        </p:blipFill>
        <p:spPr>
          <a:xfrm>
            <a:off x="0" y="485422"/>
            <a:ext cx="12192000" cy="58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BA39DCC9-9B03-4CDD-90BC-EE2051569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44" b="8975"/>
          <a:stretch/>
        </p:blipFill>
        <p:spPr>
          <a:xfrm>
            <a:off x="0" y="609600"/>
            <a:ext cx="12192000" cy="56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C8E87052-2243-42FF-80D3-1385D1F5D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0" b="8926"/>
          <a:stretch/>
        </p:blipFill>
        <p:spPr>
          <a:xfrm>
            <a:off x="65590" y="508001"/>
            <a:ext cx="12192000" cy="57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3134704C-5461-4E18-8784-1E4598D9E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9" b="8152"/>
          <a:stretch/>
        </p:blipFill>
        <p:spPr>
          <a:xfrm>
            <a:off x="0" y="620889"/>
            <a:ext cx="12192000" cy="56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58CC8635-69CB-45A1-8219-9A16C09AF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3" t="8505" r="833" b="9278"/>
          <a:stretch/>
        </p:blipFill>
        <p:spPr>
          <a:xfrm>
            <a:off x="0" y="567791"/>
            <a:ext cx="12192000" cy="56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0</Words>
  <Application>Microsoft Office PowerPoint</Application>
  <PresentationFormat>מותאם אישית</PresentationFormat>
  <Paragraphs>0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מאיר הכהן</dc:creator>
  <cp:lastModifiedBy>user</cp:lastModifiedBy>
  <cp:revision>5</cp:revision>
  <dcterms:created xsi:type="dcterms:W3CDTF">2019-05-07T06:05:07Z</dcterms:created>
  <dcterms:modified xsi:type="dcterms:W3CDTF">2019-05-07T19:24:56Z</dcterms:modified>
</cp:coreProperties>
</file>